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4" d="100"/>
          <a:sy n="84" d="100"/>
        </p:scale>
        <p:origin x="61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197</Words>
  <Application>Microsoft Office PowerPoint</Application>
  <PresentationFormat>宽屏</PresentationFormat>
  <Paragraphs>28</Paragraphs>
  <Slides>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0" baseType="lpstr">
      <vt:lpstr>Arial</vt:lpstr>
      <vt:lpstr>Calibri</vt:lpstr>
      <vt:lpstr>微软雅黑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1</dc:creator>
  <cp:lastModifiedBy>tong</cp:lastModifiedBy>
  <cp:revision>27</cp:revision>
  <dcterms:created xsi:type="dcterms:W3CDTF">2023-08-09T12:44:00Z</dcterms:created>
  <dcterms:modified xsi:type="dcterms:W3CDTF">2025-07-08T08:46:51Z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2052-12.1.0.21915</vt:lpwstr>
  </property>
  <property fmtid="{D5CDD505-2E9C-101B-9397-08002B2CF9AE}" pid="3" name="ICV">
    <vt:lpwstr>A03D3C6603C64811A357672A289CBB87_12</vt:lpwstr>
  </property>
</Properties>
</file>